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68" r:id="rId8"/>
    <p:sldId id="257" r:id="rId9"/>
    <p:sldId id="266" r:id="rId10"/>
    <p:sldId id="267" r:id="rId11"/>
    <p:sldId id="261" r:id="rId12"/>
    <p:sldId id="262" r:id="rId13"/>
    <p:sldId id="263" r:id="rId14"/>
    <p:sldId id="264" r:id="rId15"/>
    <p:sldId id="259" r:id="rId16"/>
    <p:sldId id="26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B1946-0D66-0747-A0A8-FDF8D4790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01FE9C-E3C4-8A40-AD9C-30D14CB7E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CDFC11-9F68-1548-8BE9-2D348F49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8922F7-9F12-C543-9D20-921B0ECC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52A93B-2506-9047-8B2A-DE36EFAC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868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28C1F-C52E-9B47-976C-E7105FE4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4AE375-2FF0-A541-99EA-25DAC3650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981378-0911-B442-8BC7-59A4335DE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3C0766-6D5E-F841-9F34-A356FB69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39C161-E837-BF40-BC41-FBE6AAC1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71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683A85-D7E0-954A-950C-294F4CFB0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C643C1-AC7A-1349-B833-FA19C6DC8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6B6DBE-11DC-0047-9D70-1815F0A9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13DE29-D8C8-FE4E-8064-F2D077D3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5A327-BBDF-434D-99E9-CC43196D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91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9D3B0-45F2-A140-9E00-F6BB8455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DBFE0B-EEE8-B643-ACD1-89E83909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CAD27D-F6C0-4043-B51D-CC707EF1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C1F77-452C-E74F-A61B-77D28037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810416-94D5-064E-9F2A-9077A8FE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69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600D9-D146-9B4C-B652-665007CFF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2DFE17-2E6E-DA4B-9FE7-27166C9FC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A3EB18-0A06-494A-B2DC-9203C4297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DCA458-0BD8-FC48-B5E6-6827B70A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3E568F-D40D-C646-88D0-BA149CFD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73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3B04C-7CD7-7E4D-93E2-48EC90AD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CDC444-25A4-5745-8221-54547F035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772C58-1730-954B-96B2-0B9E5ED1A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D59F61-CC35-374B-A5C4-E3383872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67BDF-1BB3-934E-BDAC-A081D8BE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55AF2B-E9A4-DC43-92AC-6993CAC5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9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A40B-6E92-FF4A-ACFA-996222369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64B988-D2D9-6A43-8D7C-CB92C346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0B4CAC-FE33-064E-8769-2F4C38EDC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8677D4-DDF2-3F42-8E01-944DF7C72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A4B3AE-7DA0-5240-8941-974F29F66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F697BE-8572-104E-8707-E04C51F2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8F51E2-C849-CE42-8D40-945A1F27A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F10227-8A8F-C246-BAB8-BFC5A8E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965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8C245-38AB-424F-8198-BBC8E534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509070-2F20-304F-8E4F-A5433C5A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D08AD3-6B16-EF43-B13F-A34FDDC1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62A2D6-557E-D54D-B8ED-F354DDD6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10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B5B5A4-DBDB-1140-A984-6B6465B7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669A47E-D6AA-E045-A7F7-07586C98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D5B1E-4CB2-0B43-8B0F-943CED854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07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E93FB-4E34-AE4C-82F9-EF3EB59C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C849AE-5BCC-7F46-9BA6-1D7F81033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2613E1-B00B-CC45-8084-995604AA0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8A9C8B-7879-5E49-ACAB-34CFEA9D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87CC3F-2474-6346-9655-A41BEBB2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A17CAA-465B-B549-8FE4-9C619097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09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CD813A-C590-764D-A867-E63E2A77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E46D07-56F2-9E4B-B6DD-9CF58EE9E9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F1FBC9-6EE3-534C-A9FE-11E7DA66A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3D6C5C-D8F6-794E-A725-25BC8619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BADC68-B4AD-934B-8578-200F6688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788657-9B1F-2D48-BA80-8B247471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97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F269FA-57D3-E442-95F1-59B727B6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4F9464-C445-BA45-8DE7-733FEA2DF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4CB12F-1C7D-B94D-A925-E62D6997F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8D291-8686-8143-90DF-43C4D8D6011B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1C019C-1CFA-0249-861F-05CACD2E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C9D559-8B9A-7B4F-91C7-AAD249312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E4156-153F-3843-A45A-1B9783468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83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F87A4-6789-CD48-B309-7DBE1002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 full test beam size 20</a:t>
            </a:r>
            <a:endParaRPr lang="ru-RU" dirty="0"/>
          </a:p>
        </p:txBody>
      </p:sp>
      <p:pic>
        <p:nvPicPr>
          <p:cNvPr id="5" name="Объект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103E1C7-0653-384A-AD1E-404BD76D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48" y="4717668"/>
            <a:ext cx="10274300" cy="20066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AA6D8C-A24E-9F4F-8680-C9EE69E29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1"/>
          <a:stretch/>
        </p:blipFill>
        <p:spPr>
          <a:xfrm>
            <a:off x="2271154" y="1303283"/>
            <a:ext cx="9550794" cy="1164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24067B-1962-324D-BDBA-7781C6C5A05F}"/>
              </a:ext>
            </a:extLst>
          </p:cNvPr>
          <p:cNvSpPr txBox="1"/>
          <p:nvPr/>
        </p:nvSpPr>
        <p:spPr>
          <a:xfrm>
            <a:off x="128752" y="5536302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 0.01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8F23D-346C-734F-9CA6-31A6E573EE79}"/>
              </a:ext>
            </a:extLst>
          </p:cNvPr>
          <p:cNvSpPr txBox="1"/>
          <p:nvPr/>
        </p:nvSpPr>
        <p:spPr>
          <a:xfrm>
            <a:off x="128752" y="3508122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 0.1</a:t>
            </a:r>
            <a:endParaRPr lang="ru-RU" dirty="0"/>
          </a:p>
        </p:txBody>
      </p:sp>
      <p:pic>
        <p:nvPicPr>
          <p:cNvPr id="13" name="Рисунок 1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FCF563F-5420-B24F-8660-1BDFDDB69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48" y="2615039"/>
            <a:ext cx="103251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3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EC1130B-0877-F44A-8D6D-CD8C094A3B55}"/>
              </a:ext>
            </a:extLst>
          </p:cNvPr>
          <p:cNvCxnSpPr/>
          <p:nvPr/>
        </p:nvCxnSpPr>
        <p:spPr>
          <a:xfrm>
            <a:off x="6012326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7286BF-248B-B040-9039-4F7AE2FE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59"/>
            <a:ext cx="5945729" cy="57962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E3C828-9D4B-264A-9C05-21E83C29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63" y="261959"/>
            <a:ext cx="6114037" cy="60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8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57A703-38B8-874A-B494-C584A0F7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09" y="0"/>
            <a:ext cx="812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1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FADEA1-F8D1-5C48-B648-2FB833A9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41" y="0"/>
            <a:ext cx="814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7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6E5628-8029-B342-9D1D-FAADA4E7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86" y="0"/>
            <a:ext cx="6740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5C5F56-8345-0D4A-9E0D-2F3D8A9C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49" y="0"/>
            <a:ext cx="6986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0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B736B95-1FDD-9D41-AC73-DB6184CB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38" y="0"/>
            <a:ext cx="8120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1D4A7B9-AFEE-BE4B-96B4-97BDE76E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45" y="0"/>
            <a:ext cx="8027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2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F87A4-6789-CD48-B309-7DBE1002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 full test beam size 10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4067B-1962-324D-BDBA-7781C6C5A05F}"/>
              </a:ext>
            </a:extLst>
          </p:cNvPr>
          <p:cNvSpPr txBox="1"/>
          <p:nvPr/>
        </p:nvSpPr>
        <p:spPr>
          <a:xfrm>
            <a:off x="128752" y="5536302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 0.01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8F23D-346C-734F-9CA6-31A6E573EE79}"/>
              </a:ext>
            </a:extLst>
          </p:cNvPr>
          <p:cNvSpPr txBox="1"/>
          <p:nvPr/>
        </p:nvSpPr>
        <p:spPr>
          <a:xfrm>
            <a:off x="128752" y="3508122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 0.1</a:t>
            </a:r>
            <a:endParaRPr lang="ru-RU" dirty="0"/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8CBB544-950A-A741-92E4-8AB984A2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529" y="1299810"/>
            <a:ext cx="8572500" cy="11684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F61433E-7FBC-AE43-A6A4-4E2DF9DA9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48" y="2625373"/>
            <a:ext cx="9093200" cy="1981200"/>
          </a:xfrm>
          <a:prstGeom prst="rect">
            <a:avLst/>
          </a:prstGeom>
        </p:spPr>
      </p:pic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81AC57D0-123D-8144-9AA3-51334BD0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47429" y="4889500"/>
            <a:ext cx="9118600" cy="1968500"/>
          </a:xfrm>
        </p:spPr>
      </p:pic>
    </p:spTree>
    <p:extLst>
      <p:ext uri="{BB962C8B-B14F-4D97-AF65-F5344CB8AC3E}">
        <p14:creationId xmlns:p14="http://schemas.microsoft.com/office/powerpoint/2010/main" val="420577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BC7C-460F-0741-A400-3AC84DFA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9D0712-BCBF-F24F-B795-A36AD3775813}"/>
              </a:ext>
            </a:extLst>
          </p:cNvPr>
          <p:cNvSpPr txBox="1"/>
          <p:nvPr/>
        </p:nvSpPr>
        <p:spPr>
          <a:xfrm>
            <a:off x="5591138" y="614018"/>
            <a:ext cx="8506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MC-DROPOUT</a:t>
            </a:r>
            <a:endParaRPr lang="ru-RU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5FFEC-9AEC-874A-B6B9-7395B516239B}"/>
              </a:ext>
            </a:extLst>
          </p:cNvPr>
          <p:cNvSpPr txBox="1"/>
          <p:nvPr/>
        </p:nvSpPr>
        <p:spPr>
          <a:xfrm>
            <a:off x="4657687" y="880224"/>
            <a:ext cx="120018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Dropout rate 0.01</a:t>
            </a:r>
            <a:endParaRPr lang="ru-RU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EDB22-EC7E-0E45-BC1E-CC1ABFD67784}"/>
              </a:ext>
            </a:extLst>
          </p:cNvPr>
          <p:cNvSpPr txBox="1"/>
          <p:nvPr/>
        </p:nvSpPr>
        <p:spPr>
          <a:xfrm>
            <a:off x="236933" y="729434"/>
            <a:ext cx="25323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point For SQ IN GRAPH: </a:t>
            </a:r>
          </a:p>
          <a:p>
            <a:pPr marL="342900" indent="-342900">
              <a:buAutoNum type="arabicParenR"/>
            </a:pPr>
            <a:r>
              <a:rPr lang="en-US" dirty="0"/>
              <a:t>Expected entropy – worse behavior on high rejection rates</a:t>
            </a:r>
          </a:p>
          <a:p>
            <a:pPr marL="342900" indent="-342900">
              <a:buAutoNum type="arabicParenR"/>
            </a:pPr>
            <a:r>
              <a:rPr lang="en-US" dirty="0"/>
              <a:t>Predictive entropy, EPKL, BALD stable and very similar</a:t>
            </a:r>
          </a:p>
          <a:p>
            <a:pPr marL="342900" indent="-342900">
              <a:buAutoNum type="arabicParenR"/>
            </a:pPr>
            <a:r>
              <a:rPr lang="en-US" dirty="0"/>
              <a:t>Best performance (especially for low rejection rates) for Delta, </a:t>
            </a:r>
            <a:r>
              <a:rPr lang="en-US" dirty="0" err="1"/>
              <a:t>Maxprob</a:t>
            </a:r>
            <a:r>
              <a:rPr lang="en-US" dirty="0"/>
              <a:t> and </a:t>
            </a:r>
            <a:r>
              <a:rPr lang="en-US" dirty="0" err="1"/>
              <a:t>Eentropy</a:t>
            </a:r>
            <a:r>
              <a:rPr lang="en-US" dirty="0"/>
              <a:t>. (All of them perform worse on high rejection rates)</a:t>
            </a:r>
          </a:p>
        </p:txBody>
      </p:sp>
    </p:spTree>
    <p:extLst>
      <p:ext uri="{BB962C8B-B14F-4D97-AF65-F5344CB8AC3E}">
        <p14:creationId xmlns:p14="http://schemas.microsoft.com/office/powerpoint/2010/main" val="250555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49A34A-238C-AA47-A68B-F4D02F12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23" y="9873"/>
            <a:ext cx="8217753" cy="6848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D7188-EC30-2449-BDC0-710D6A18BD98}"/>
              </a:ext>
            </a:extLst>
          </p:cNvPr>
          <p:cNvSpPr txBox="1"/>
          <p:nvPr/>
        </p:nvSpPr>
        <p:spPr>
          <a:xfrm>
            <a:off x="5591138" y="614018"/>
            <a:ext cx="8506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MC-DROPOUT</a:t>
            </a:r>
            <a:endParaRPr lang="ru-RU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5F086-3EA5-0D43-9A84-693FFF8E9CC3}"/>
              </a:ext>
            </a:extLst>
          </p:cNvPr>
          <p:cNvSpPr txBox="1"/>
          <p:nvPr/>
        </p:nvSpPr>
        <p:spPr>
          <a:xfrm>
            <a:off x="4657687" y="880224"/>
            <a:ext cx="120018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Dropout rate 0.01</a:t>
            </a:r>
            <a:endParaRPr lang="ru-RU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F4C29-6D94-FE4D-B9D9-B271B0A5502E}"/>
              </a:ext>
            </a:extLst>
          </p:cNvPr>
          <p:cNvSpPr txBox="1"/>
          <p:nvPr/>
        </p:nvSpPr>
        <p:spPr>
          <a:xfrm>
            <a:off x="236933" y="729434"/>
            <a:ext cx="25323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point For SQ FULL TEST: </a:t>
            </a:r>
          </a:p>
          <a:p>
            <a:pPr marL="342900" indent="-342900">
              <a:buAutoNum type="arabicParenR"/>
            </a:pPr>
            <a:r>
              <a:rPr lang="en-US" dirty="0"/>
              <a:t>Expected entropy – worse behavior on high rejection rates</a:t>
            </a:r>
          </a:p>
          <a:p>
            <a:pPr marL="342900" indent="-342900">
              <a:buAutoNum type="arabicParenR"/>
            </a:pPr>
            <a:r>
              <a:rPr lang="en-US" dirty="0"/>
              <a:t>Predictive entropy, EPKL, BALD stable and very similar</a:t>
            </a:r>
          </a:p>
          <a:p>
            <a:pPr marL="342900" indent="-342900">
              <a:buAutoNum type="arabicParenR"/>
            </a:pPr>
            <a:r>
              <a:rPr lang="en-US" dirty="0"/>
              <a:t>Best performance (especially for low rejection rates) for Delta, </a:t>
            </a:r>
            <a:r>
              <a:rPr lang="en-US" dirty="0" err="1"/>
              <a:t>Maxprob</a:t>
            </a:r>
            <a:r>
              <a:rPr lang="en-US" dirty="0"/>
              <a:t> and </a:t>
            </a:r>
            <a:r>
              <a:rPr lang="en-US" dirty="0" err="1"/>
              <a:t>Eentropy</a:t>
            </a:r>
            <a:r>
              <a:rPr lang="en-US" dirty="0"/>
              <a:t>. (All of them perform worse on high rejection rates)</a:t>
            </a:r>
          </a:p>
          <a:p>
            <a:pPr marL="342900" indent="-342900">
              <a:buAutoNum type="arabicParenR"/>
            </a:pPr>
            <a:r>
              <a:rPr lang="en-US" dirty="0"/>
              <a:t>Difference from IN GRAPH – more stable</a:t>
            </a:r>
          </a:p>
        </p:txBody>
      </p:sp>
    </p:spTree>
    <p:extLst>
      <p:ext uri="{BB962C8B-B14F-4D97-AF65-F5344CB8AC3E}">
        <p14:creationId xmlns:p14="http://schemas.microsoft.com/office/powerpoint/2010/main" val="534511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C639E6-689A-CD4F-A9C0-5752B073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4D0CE-2F69-EB4F-A02B-686449A1531D}"/>
              </a:ext>
            </a:extLst>
          </p:cNvPr>
          <p:cNvSpPr txBox="1"/>
          <p:nvPr/>
        </p:nvSpPr>
        <p:spPr>
          <a:xfrm>
            <a:off x="5591138" y="614018"/>
            <a:ext cx="8506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MC-DROPOUT</a:t>
            </a:r>
            <a:endParaRPr lang="ru-RU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A0357-FF52-3544-A1A4-B71F7BCBA518}"/>
              </a:ext>
            </a:extLst>
          </p:cNvPr>
          <p:cNvSpPr txBox="1"/>
          <p:nvPr/>
        </p:nvSpPr>
        <p:spPr>
          <a:xfrm>
            <a:off x="4657687" y="880224"/>
            <a:ext cx="120018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Dropout rate 0.01</a:t>
            </a:r>
            <a:endParaRPr lang="ru-RU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C3996-BD97-2F40-976F-DBACA8E306A7}"/>
              </a:ext>
            </a:extLst>
          </p:cNvPr>
          <p:cNvSpPr txBox="1"/>
          <p:nvPr/>
        </p:nvSpPr>
        <p:spPr>
          <a:xfrm>
            <a:off x="236933" y="729434"/>
            <a:ext cx="25323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point For SQ FULL TEST: </a:t>
            </a:r>
          </a:p>
          <a:p>
            <a:pPr marL="342900" indent="-342900">
              <a:buAutoNum type="arabicParenR"/>
            </a:pPr>
            <a:r>
              <a:rPr lang="en-US" dirty="0"/>
              <a:t>Expected entropy – worse behavior on high rejection rates</a:t>
            </a:r>
          </a:p>
          <a:p>
            <a:pPr marL="342900" indent="-342900">
              <a:buAutoNum type="arabicParenR"/>
            </a:pPr>
            <a:r>
              <a:rPr lang="en-US" dirty="0"/>
              <a:t>Predictive entropy, EPKL, BALD stable and very similar, but gain is small.</a:t>
            </a:r>
          </a:p>
          <a:p>
            <a:pPr marL="342900" indent="-342900">
              <a:buAutoNum type="arabicParenR"/>
            </a:pPr>
            <a:r>
              <a:rPr lang="en-US" dirty="0"/>
              <a:t>Best performance by Delta, </a:t>
            </a:r>
            <a:r>
              <a:rPr lang="en-US" dirty="0" err="1"/>
              <a:t>Maxprob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Eentropy</a:t>
            </a:r>
            <a:r>
              <a:rPr lang="en-US" dirty="0"/>
              <a:t> perform very well at low rejection rates</a:t>
            </a:r>
          </a:p>
        </p:txBody>
      </p:sp>
    </p:spTree>
    <p:extLst>
      <p:ext uri="{BB962C8B-B14F-4D97-AF65-F5344CB8AC3E}">
        <p14:creationId xmlns:p14="http://schemas.microsoft.com/office/powerpoint/2010/main" val="111659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39406-B152-4A40-B75A-04EB659D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525F3-3921-BE43-98AB-EF718368D236}"/>
              </a:ext>
            </a:extLst>
          </p:cNvPr>
          <p:cNvSpPr txBox="1"/>
          <p:nvPr/>
        </p:nvSpPr>
        <p:spPr>
          <a:xfrm>
            <a:off x="5591138" y="614018"/>
            <a:ext cx="8506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MC-DROPOUT</a:t>
            </a:r>
            <a:endParaRPr lang="ru-RU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FC432-54F6-614B-8000-6ED4C3F7B025}"/>
              </a:ext>
            </a:extLst>
          </p:cNvPr>
          <p:cNvSpPr txBox="1"/>
          <p:nvPr/>
        </p:nvSpPr>
        <p:spPr>
          <a:xfrm>
            <a:off x="4657687" y="880224"/>
            <a:ext cx="120018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Dropout rate 0.01</a:t>
            </a:r>
            <a:endParaRPr lang="ru-RU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BCE3F-0D42-6D47-90A2-FE0E87E65261}"/>
              </a:ext>
            </a:extLst>
          </p:cNvPr>
          <p:cNvSpPr txBox="1"/>
          <p:nvPr/>
        </p:nvSpPr>
        <p:spPr>
          <a:xfrm>
            <a:off x="236933" y="729434"/>
            <a:ext cx="25323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point For SQ FULL TEST: </a:t>
            </a:r>
          </a:p>
          <a:p>
            <a:pPr marL="342900" indent="-342900">
              <a:buAutoNum type="arabicParenR"/>
            </a:pPr>
            <a:r>
              <a:rPr lang="en-US" dirty="0"/>
              <a:t>Expected entropy – worse behavior on high rejection rates</a:t>
            </a:r>
          </a:p>
          <a:p>
            <a:pPr marL="342900" indent="-342900">
              <a:buAutoNum type="arabicParenR"/>
            </a:pPr>
            <a:r>
              <a:rPr lang="en-US" dirty="0"/>
              <a:t>Predictive entropy, EPKL, BALD stable and very similar, but gain is small.</a:t>
            </a:r>
          </a:p>
          <a:p>
            <a:pPr marL="342900" indent="-342900">
              <a:buAutoNum type="arabicParenR"/>
            </a:pPr>
            <a:r>
              <a:rPr lang="en-US" dirty="0"/>
              <a:t>Best performance by Delta, </a:t>
            </a:r>
            <a:r>
              <a:rPr lang="en-US" dirty="0" err="1"/>
              <a:t>Maxprob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 err="1"/>
              <a:t>Eentropy</a:t>
            </a:r>
            <a:r>
              <a:rPr lang="en-US" dirty="0"/>
              <a:t> perform very well at low rejection rates</a:t>
            </a:r>
          </a:p>
          <a:p>
            <a:pPr marL="342900" indent="-342900">
              <a:buAutoNum type="arabicParenR"/>
            </a:pPr>
            <a:r>
              <a:rPr lang="en-US" dirty="0"/>
              <a:t>Difference from full – better quality.</a:t>
            </a:r>
          </a:p>
        </p:txBody>
      </p:sp>
    </p:spTree>
    <p:extLst>
      <p:ext uri="{BB962C8B-B14F-4D97-AF65-F5344CB8AC3E}">
        <p14:creationId xmlns:p14="http://schemas.microsoft.com/office/powerpoint/2010/main" val="119859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79AD9CD-25FF-904D-AC99-445D58A96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74131" y="1153884"/>
            <a:ext cx="5718352" cy="388125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C10C6DF-E337-C943-95AC-903747FB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65"/>
          <a:stretch/>
        </p:blipFill>
        <p:spPr>
          <a:xfrm>
            <a:off x="6210691" y="1153884"/>
            <a:ext cx="5807178" cy="38812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644EF7-7D33-B04B-B159-0D4B232AB965}"/>
              </a:ext>
            </a:extLst>
          </p:cNvPr>
          <p:cNvSpPr/>
          <p:nvPr/>
        </p:nvSpPr>
        <p:spPr>
          <a:xfrm>
            <a:off x="174131" y="4430879"/>
            <a:ext cx="5718352" cy="6042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540C6C-F81E-E84A-9A52-DD0051E3DB23}"/>
              </a:ext>
            </a:extLst>
          </p:cNvPr>
          <p:cNvSpPr/>
          <p:nvPr/>
        </p:nvSpPr>
        <p:spPr>
          <a:xfrm>
            <a:off x="6210691" y="4430879"/>
            <a:ext cx="5718352" cy="6042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39316-98E5-7D4B-943B-71E1B7B9B547}"/>
              </a:ext>
            </a:extLst>
          </p:cNvPr>
          <p:cNvSpPr txBox="1"/>
          <p:nvPr/>
        </p:nvSpPr>
        <p:spPr>
          <a:xfrm>
            <a:off x="4404977" y="399768"/>
            <a:ext cx="361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Dropout rate</a:t>
            </a:r>
            <a:r>
              <a:rPr lang="ru-RU" sz="2800" dirty="0"/>
              <a:t> </a:t>
            </a:r>
            <a:r>
              <a:rPr lang="en-US" sz="2800" dirty="0"/>
              <a:t>issues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8960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468142A-44BA-154A-8F0F-CBF861E8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14" y="960120"/>
            <a:ext cx="9630572" cy="450824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9FA4C1-CDB7-0946-9313-06F58014E45A}"/>
              </a:ext>
            </a:extLst>
          </p:cNvPr>
          <p:cNvSpPr/>
          <p:nvPr/>
        </p:nvSpPr>
        <p:spPr>
          <a:xfrm>
            <a:off x="9774621" y="3951890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9C3103-F087-6A44-8A73-7E609E051AF6}"/>
              </a:ext>
            </a:extLst>
          </p:cNvPr>
          <p:cNvSpPr/>
          <p:nvPr/>
        </p:nvSpPr>
        <p:spPr>
          <a:xfrm>
            <a:off x="8487104" y="4577255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457839-12F1-7D49-9669-2FCFCA714406}"/>
              </a:ext>
            </a:extLst>
          </p:cNvPr>
          <p:cNvSpPr/>
          <p:nvPr/>
        </p:nvSpPr>
        <p:spPr>
          <a:xfrm>
            <a:off x="7457090" y="4745420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478D18B-C9AE-2940-8B25-BB3680B16D4F}"/>
              </a:ext>
            </a:extLst>
          </p:cNvPr>
          <p:cNvSpPr/>
          <p:nvPr/>
        </p:nvSpPr>
        <p:spPr>
          <a:xfrm>
            <a:off x="6427076" y="4745420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C2BF13-D96A-FA4C-B9C4-BC9DBF77A2A1}"/>
              </a:ext>
            </a:extLst>
          </p:cNvPr>
          <p:cNvSpPr/>
          <p:nvPr/>
        </p:nvSpPr>
        <p:spPr>
          <a:xfrm>
            <a:off x="6416566" y="3214243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064AFDA-2DC5-D747-8996-33FF810B8CA6}"/>
              </a:ext>
            </a:extLst>
          </p:cNvPr>
          <p:cNvSpPr/>
          <p:nvPr/>
        </p:nvSpPr>
        <p:spPr>
          <a:xfrm>
            <a:off x="7457090" y="3214243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2D492CD-E6BA-CA43-BDD2-0C8FE4CDCE69}"/>
              </a:ext>
            </a:extLst>
          </p:cNvPr>
          <p:cNvSpPr/>
          <p:nvPr/>
        </p:nvSpPr>
        <p:spPr>
          <a:xfrm>
            <a:off x="8487104" y="2758966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367AE94-1FB2-4546-B808-882A2879C852}"/>
              </a:ext>
            </a:extLst>
          </p:cNvPr>
          <p:cNvSpPr/>
          <p:nvPr/>
        </p:nvSpPr>
        <p:spPr>
          <a:xfrm>
            <a:off x="9774621" y="2758966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6814CDE-5C88-3742-94CD-C89046C791F3}"/>
              </a:ext>
            </a:extLst>
          </p:cNvPr>
          <p:cNvSpPr/>
          <p:nvPr/>
        </p:nvSpPr>
        <p:spPr>
          <a:xfrm>
            <a:off x="6427076" y="2364572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4223F0-0B3F-B04A-939E-6DE0104A2CD0}"/>
              </a:ext>
            </a:extLst>
          </p:cNvPr>
          <p:cNvSpPr/>
          <p:nvPr/>
        </p:nvSpPr>
        <p:spPr>
          <a:xfrm>
            <a:off x="7457090" y="2003099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E6468F2-4980-8940-BEDB-0EDF4E6410CA}"/>
              </a:ext>
            </a:extLst>
          </p:cNvPr>
          <p:cNvSpPr/>
          <p:nvPr/>
        </p:nvSpPr>
        <p:spPr>
          <a:xfrm>
            <a:off x="8487103" y="2036020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554DFB3-F1EF-7949-BE05-6F0E1241B6DF}"/>
              </a:ext>
            </a:extLst>
          </p:cNvPr>
          <p:cNvSpPr/>
          <p:nvPr/>
        </p:nvSpPr>
        <p:spPr>
          <a:xfrm>
            <a:off x="9774621" y="2036020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811FB88-B991-994F-9915-C38F22F8AB39}"/>
              </a:ext>
            </a:extLst>
          </p:cNvPr>
          <p:cNvSpPr/>
          <p:nvPr/>
        </p:nvSpPr>
        <p:spPr>
          <a:xfrm>
            <a:off x="6427076" y="1430819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51DB2B-156C-6D4A-B80F-EA7938954A14}"/>
              </a:ext>
            </a:extLst>
          </p:cNvPr>
          <p:cNvSpPr/>
          <p:nvPr/>
        </p:nvSpPr>
        <p:spPr>
          <a:xfrm>
            <a:off x="7457090" y="1448318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BF2460B-2BBA-C045-9C0D-F06B8DBF23E0}"/>
              </a:ext>
            </a:extLst>
          </p:cNvPr>
          <p:cNvSpPr/>
          <p:nvPr/>
        </p:nvSpPr>
        <p:spPr>
          <a:xfrm>
            <a:off x="8487103" y="1448317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474E456-07CB-5043-97B1-99F55D49E3E7}"/>
              </a:ext>
            </a:extLst>
          </p:cNvPr>
          <p:cNvSpPr/>
          <p:nvPr/>
        </p:nvSpPr>
        <p:spPr>
          <a:xfrm>
            <a:off x="9774621" y="1481239"/>
            <a:ext cx="462455" cy="1681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6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BD3DFC-147D-DF47-BABE-3B1C3DA8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163937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DDBE24-9FA5-1945-A16F-7160E77C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14289" cy="68580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D187CA-0F4D-1743-A298-90BB1392B87F}"/>
              </a:ext>
            </a:extLst>
          </p:cNvPr>
          <p:cNvCxnSpPr/>
          <p:nvPr/>
        </p:nvCxnSpPr>
        <p:spPr>
          <a:xfrm>
            <a:off x="6158630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9646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251</Words>
  <Application>Microsoft Macintosh PowerPoint</Application>
  <PresentationFormat>Широкоэкранный</PresentationFormat>
  <Paragraphs>35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SQ full test beam size 20</vt:lpstr>
      <vt:lpstr>SQ full test beam size 10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14170114 Петраков Сергей Денисович</dc:creator>
  <cp:lastModifiedBy>14170114 Петраков Сергей Денисович</cp:lastModifiedBy>
  <cp:revision>12</cp:revision>
  <dcterms:created xsi:type="dcterms:W3CDTF">2022-12-07T10:57:06Z</dcterms:created>
  <dcterms:modified xsi:type="dcterms:W3CDTF">2022-12-17T09:47:49Z</dcterms:modified>
</cp:coreProperties>
</file>